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4678" autoAdjust="0"/>
  </p:normalViewPr>
  <p:slideViewPr>
    <p:cSldViewPr snapToGrid="0">
      <p:cViewPr varScale="1">
        <p:scale>
          <a:sx n="114" d="100"/>
          <a:sy n="114" d="100"/>
        </p:scale>
        <p:origin x="18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2EB0A-696C-4E2E-A1AB-229EDA22D6F5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7FF28-312B-4136-B91D-6C182B9BE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2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</TotalTime>
  <Words>576</Words>
  <Application>Microsoft Office PowerPoint</Application>
  <PresentationFormat>Widescreen</PresentationFormat>
  <Paragraphs>123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맑은 고딕</vt:lpstr>
      <vt:lpstr>Arial</vt:lpstr>
      <vt:lpstr>Calibri</vt:lpstr>
      <vt:lpstr>Calibri Light</vt:lpstr>
      <vt:lpstr>Times New Roman</vt:lpstr>
      <vt:lpstr>Ubuntu</vt:lpstr>
      <vt:lpstr>Utsaah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149</cp:revision>
  <cp:lastPrinted>2019-08-12T00:45:51Z</cp:lastPrinted>
  <dcterms:created xsi:type="dcterms:W3CDTF">2019-06-21T06:58:49Z</dcterms:created>
  <dcterms:modified xsi:type="dcterms:W3CDTF">2019-08-12T00:48:27Z</dcterms:modified>
</cp:coreProperties>
</file>